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8" r:id="rId5"/>
    <p:sldId id="261" r:id="rId6"/>
    <p:sldId id="262" r:id="rId7"/>
  </p:sldIdLst>
  <p:sldSz cx="14630400" cy="97536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4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596249"/>
            <a:ext cx="12435840" cy="3395698"/>
          </a:xfrm>
        </p:spPr>
        <p:txBody>
          <a:bodyPr anchor="b"/>
          <a:lstStyle>
            <a:lvl1pPr algn="ctr">
              <a:defRPr sz="8533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122898"/>
            <a:ext cx="10972800" cy="2354862"/>
          </a:xfrm>
        </p:spPr>
        <p:txBody>
          <a:bodyPr/>
          <a:lstStyle>
            <a:lvl1pPr marL="0" indent="0" algn="ctr">
              <a:buNone/>
              <a:defRPr sz="3413"/>
            </a:lvl1pPr>
            <a:lvl2pPr marL="650230" indent="0" algn="ctr">
              <a:buNone/>
              <a:defRPr sz="2844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279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587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519289"/>
            <a:ext cx="3154680" cy="826572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1" y="519289"/>
            <a:ext cx="9281160" cy="826572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166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3685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431629"/>
            <a:ext cx="12618720" cy="4057226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6527239"/>
            <a:ext cx="12618720" cy="2133599"/>
          </a:xfrm>
        </p:spPr>
        <p:txBody>
          <a:bodyPr/>
          <a:lstStyle>
            <a:lvl1pPr marL="0" indent="0">
              <a:buNone/>
              <a:defRPr sz="3413">
                <a:solidFill>
                  <a:schemeClr val="tx1">
                    <a:tint val="82000"/>
                  </a:schemeClr>
                </a:solidFill>
              </a:defRPr>
            </a:lvl1pPr>
            <a:lvl2pPr marL="650230" indent="0">
              <a:buNone/>
              <a:defRPr sz="2844">
                <a:solidFill>
                  <a:schemeClr val="tx1">
                    <a:tint val="82000"/>
                  </a:schemeClr>
                </a:solidFill>
              </a:defRPr>
            </a:lvl2pPr>
            <a:lvl3pPr marL="130046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3pPr>
            <a:lvl4pPr marL="1950690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4pPr>
            <a:lvl5pPr marL="2600919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5pPr>
            <a:lvl6pPr marL="3251149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6pPr>
            <a:lvl7pPr marL="3901379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7pPr>
            <a:lvl8pPr marL="4551609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8pPr>
            <a:lvl9pPr marL="5201839" indent="0">
              <a:buNone/>
              <a:defRPr sz="227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3347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596444"/>
            <a:ext cx="6217920" cy="618857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596444"/>
            <a:ext cx="6217920" cy="618857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0551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19291"/>
            <a:ext cx="12618720" cy="188524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7" y="2390987"/>
            <a:ext cx="6189344" cy="1171786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7" y="3562773"/>
            <a:ext cx="6189344" cy="5240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1" y="2390987"/>
            <a:ext cx="6219826" cy="1171786"/>
          </a:xfrm>
        </p:spPr>
        <p:txBody>
          <a:bodyPr anchor="b"/>
          <a:lstStyle>
            <a:lvl1pPr marL="0" indent="0">
              <a:buNone/>
              <a:defRPr sz="3413" b="1"/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562773"/>
            <a:ext cx="6219826" cy="5240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9232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1694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2258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650240"/>
            <a:ext cx="4718685" cy="2275840"/>
          </a:xfrm>
        </p:spPr>
        <p:txBody>
          <a:bodyPr anchor="b"/>
          <a:lstStyle>
            <a:lvl1pPr>
              <a:defRPr sz="4551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404340"/>
            <a:ext cx="7406640" cy="6931378"/>
          </a:xfrm>
        </p:spPr>
        <p:txBody>
          <a:bodyPr/>
          <a:lstStyle>
            <a:lvl1pPr>
              <a:defRPr sz="4551"/>
            </a:lvl1pPr>
            <a:lvl2pPr>
              <a:defRPr sz="3982"/>
            </a:lvl2pPr>
            <a:lvl3pPr>
              <a:defRPr sz="3413"/>
            </a:lvl3pPr>
            <a:lvl4pPr>
              <a:defRPr sz="2844"/>
            </a:lvl4pPr>
            <a:lvl5pPr>
              <a:defRPr sz="2844"/>
            </a:lvl5pPr>
            <a:lvl6pPr>
              <a:defRPr sz="2844"/>
            </a:lvl6pPr>
            <a:lvl7pPr>
              <a:defRPr sz="2844"/>
            </a:lvl7pPr>
            <a:lvl8pPr>
              <a:defRPr sz="2844"/>
            </a:lvl8pPr>
            <a:lvl9pPr>
              <a:defRPr sz="2844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926080"/>
            <a:ext cx="4718685" cy="5420925"/>
          </a:xfrm>
        </p:spPr>
        <p:txBody>
          <a:bodyPr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5154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650240"/>
            <a:ext cx="4718685" cy="2275840"/>
          </a:xfrm>
        </p:spPr>
        <p:txBody>
          <a:bodyPr anchor="b"/>
          <a:lstStyle>
            <a:lvl1pPr>
              <a:defRPr sz="4551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404340"/>
            <a:ext cx="7406640" cy="6931378"/>
          </a:xfrm>
        </p:spPr>
        <p:txBody>
          <a:bodyPr anchor="t"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926080"/>
            <a:ext cx="4718685" cy="5420925"/>
          </a:xfrm>
        </p:spPr>
        <p:txBody>
          <a:bodyPr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8311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519291"/>
            <a:ext cx="1261872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596444"/>
            <a:ext cx="12618720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9040144"/>
            <a:ext cx="329184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3C2948-3CB2-4142-99D4-F3438076C669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9040144"/>
            <a:ext cx="493776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9040144"/>
            <a:ext cx="329184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2A3202-4C0A-448F-9075-AB101766E3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0216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62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90000"/>
        </a:lnSpc>
        <a:spcBef>
          <a:spcPts val="1422"/>
        </a:spcBef>
        <a:buFont typeface="Arial" panose="020B0604020202020204" pitchFamily="34" charset="0"/>
        <a:buChar char="•"/>
        <a:defRPr sz="3982" kern="1200">
          <a:solidFill>
            <a:schemeClr val="tx1"/>
          </a:solidFill>
          <a:latin typeface="+mn-lt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3413" kern="1200">
          <a:solidFill>
            <a:schemeClr val="tx1"/>
          </a:solidFill>
          <a:latin typeface="+mn-lt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7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tern, Raum, Konstellation, Galaxie enthält.&#10;&#10;Automatisch generierte Beschreibung">
            <a:extLst>
              <a:ext uri="{FF2B5EF4-FFF2-40B4-BE49-F238E27FC236}">
                <a16:creationId xmlns:a16="http://schemas.microsoft.com/office/drawing/2014/main" id="{A844AD78-3495-D297-FF9F-28CA7310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4630400" cy="97536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5A0C592-7AA8-2BE0-7C91-4CE3780E0B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r>
              <a:rPr lang="de-DE" sz="8640" dirty="0">
                <a:solidFill>
                  <a:schemeClr val="bg1"/>
                </a:solidFill>
              </a:rPr>
              <a:t>Sternzeichen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73FC9F4-70B2-3818-AB17-74C223DF2C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  <a:endParaRPr lang="de-DE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469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tern, Raum, Konstellation, Galaxie enthält.&#10;&#10;Automatisch generierte Beschreibung">
            <a:extLst>
              <a:ext uri="{FF2B5EF4-FFF2-40B4-BE49-F238E27FC236}">
                <a16:creationId xmlns:a16="http://schemas.microsoft.com/office/drawing/2014/main" id="{A844AD78-3495-D297-FF9F-28CA7310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987809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5A0C592-7AA8-2BE0-7C91-4CE3780E0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87680" y="388926"/>
            <a:ext cx="15268042" cy="1413053"/>
          </a:xfrm>
        </p:spPr>
        <p:txBody>
          <a:bodyPr anchor="ctr">
            <a:normAutofit/>
          </a:bodyPr>
          <a:lstStyle/>
          <a:p>
            <a:r>
              <a:rPr lang="de-DE" sz="8640" dirty="0">
                <a:solidFill>
                  <a:schemeClr val="bg1"/>
                </a:solidFill>
              </a:rPr>
              <a:t>Sternzeichen</a:t>
            </a:r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46D8993E-43D9-C7C9-696D-0281F2A9660D}"/>
              </a:ext>
            </a:extLst>
          </p:cNvPr>
          <p:cNvSpPr txBox="1">
            <a:spLocks/>
          </p:cNvSpPr>
          <p:nvPr/>
        </p:nvSpPr>
        <p:spPr>
          <a:xfrm>
            <a:off x="1926336" y="1439287"/>
            <a:ext cx="10972800" cy="1066418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6" name="Untertitel 2">
            <a:extLst>
              <a:ext uri="{FF2B5EF4-FFF2-40B4-BE49-F238E27FC236}">
                <a16:creationId xmlns:a16="http://schemas.microsoft.com/office/drawing/2014/main" id="{4BA2658C-3EF6-5B30-703F-AE97BF06CA1A}"/>
              </a:ext>
            </a:extLst>
          </p:cNvPr>
          <p:cNvSpPr txBox="1">
            <a:spLocks/>
          </p:cNvSpPr>
          <p:nvPr/>
        </p:nvSpPr>
        <p:spPr>
          <a:xfrm>
            <a:off x="1926336" y="2329304"/>
            <a:ext cx="10972800" cy="1007308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Ein Projekt von: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7" name="Untertitel 2">
            <a:extLst>
              <a:ext uri="{FF2B5EF4-FFF2-40B4-BE49-F238E27FC236}">
                <a16:creationId xmlns:a16="http://schemas.microsoft.com/office/drawing/2014/main" id="{1C2BB91F-954E-EA17-7262-AAA015EC248D}"/>
              </a:ext>
            </a:extLst>
          </p:cNvPr>
          <p:cNvSpPr txBox="1">
            <a:spLocks/>
          </p:cNvSpPr>
          <p:nvPr/>
        </p:nvSpPr>
        <p:spPr>
          <a:xfrm>
            <a:off x="377952" y="3316606"/>
            <a:ext cx="13642848" cy="1066418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Markus Lang		und		Karl-Friedrich Theis</a:t>
            </a:r>
            <a:endParaRPr lang="de-DE" sz="4800" dirty="0">
              <a:solidFill>
                <a:schemeClr val="bg1"/>
              </a:solidFill>
            </a:endParaRPr>
          </a:p>
        </p:txBody>
      </p:sp>
      <p:pic>
        <p:nvPicPr>
          <p:cNvPr id="13" name="Grafik 12" descr="Ein Bild, das Menschliches Gesicht, Person, Schwarzweiß, Porträt enthält.&#10;&#10;Automatisch generierte Beschreibung">
            <a:extLst>
              <a:ext uri="{FF2B5EF4-FFF2-40B4-BE49-F238E27FC236}">
                <a16:creationId xmlns:a16="http://schemas.microsoft.com/office/drawing/2014/main" id="{F7179CCD-E341-A52A-7DD9-7327F7950D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134" y="4549557"/>
            <a:ext cx="2763784" cy="4222586"/>
          </a:xfrm>
          <a:prstGeom prst="rect">
            <a:avLst/>
          </a:prstGeom>
        </p:spPr>
      </p:pic>
      <p:pic>
        <p:nvPicPr>
          <p:cNvPr id="15" name="Grafik 14" descr="Ein Bild, das Menschliches Gesicht, Schwarzweiß, Person, Porträt enthält.&#10;&#10;Automatisch generierte Beschreibung">
            <a:extLst>
              <a:ext uri="{FF2B5EF4-FFF2-40B4-BE49-F238E27FC236}">
                <a16:creationId xmlns:a16="http://schemas.microsoft.com/office/drawing/2014/main" id="{1D1BB5E1-B108-AA6A-7E04-6244B29C2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945" y="4549557"/>
            <a:ext cx="3172192" cy="422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595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tern, Raum, Konstellation, Galaxie enthält.&#10;&#10;Automatisch generierte Beschreibung">
            <a:extLst>
              <a:ext uri="{FF2B5EF4-FFF2-40B4-BE49-F238E27FC236}">
                <a16:creationId xmlns:a16="http://schemas.microsoft.com/office/drawing/2014/main" id="{A844AD78-3495-D297-FF9F-28CA7310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9890975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673FC9F4-70B2-3818-AB17-74C223DF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003" y="618516"/>
            <a:ext cx="10972800" cy="1986914"/>
          </a:xfrm>
        </p:spPr>
        <p:txBody>
          <a:bodyPr>
            <a:normAutofit/>
          </a:bodyPr>
          <a:lstStyle/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BBA0331-CED2-9EC4-4459-5E214E3139DE}"/>
              </a:ext>
            </a:extLst>
          </p:cNvPr>
          <p:cNvSpPr txBox="1"/>
          <p:nvPr/>
        </p:nvSpPr>
        <p:spPr>
          <a:xfrm>
            <a:off x="940003" y="1676367"/>
            <a:ext cx="12750394" cy="7078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de-DE" sz="2800" b="1" dirty="0">
                <a:solidFill>
                  <a:schemeClr val="bg1"/>
                </a:solidFill>
              </a:rPr>
              <a:t>1. App-Idee: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</a:p>
          <a:p>
            <a:pPr marL="601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Entwicklung einer App namens "Sternzeichen", die Profilbildern Sternzeichen hinzufügt.</a:t>
            </a:r>
          </a:p>
          <a:p>
            <a:pPr marL="144000">
              <a:spcBef>
                <a:spcPts val="600"/>
              </a:spcBef>
              <a:spcAft>
                <a:spcPts val="600"/>
              </a:spcAft>
            </a:pPr>
            <a:r>
              <a:rPr lang="de-DE" sz="2800" b="1" dirty="0">
                <a:solidFill>
                  <a:schemeClr val="bg1"/>
                </a:solidFill>
              </a:rPr>
              <a:t>2. Funktionsweise:</a:t>
            </a:r>
            <a:endParaRPr lang="de-DE" sz="2800" dirty="0">
              <a:solidFill>
                <a:schemeClr val="bg1"/>
              </a:solidFill>
            </a:endParaRP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Nutzer gibt Profilbild, Geburtstag und Geburtsmonat ein.</a:t>
            </a: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App fügt das halbtransparente Sternzeichenbild (100x100 Pixel) in die obere rechte Ecke ein.</a:t>
            </a:r>
          </a:p>
          <a:p>
            <a:pPr marL="144000">
              <a:spcBef>
                <a:spcPts val="600"/>
              </a:spcBef>
              <a:spcAft>
                <a:spcPts val="600"/>
              </a:spcAft>
            </a:pPr>
            <a:r>
              <a:rPr lang="de-DE" sz="2800" b="1" dirty="0">
                <a:solidFill>
                  <a:schemeClr val="bg1"/>
                </a:solidFill>
              </a:rPr>
              <a:t>3. Anforderungen:</a:t>
            </a:r>
            <a:endParaRPr lang="de-DE" sz="2800" dirty="0">
              <a:solidFill>
                <a:schemeClr val="bg1"/>
              </a:solidFill>
            </a:endParaRP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Code muss idiotensicher sein und Fehler abfangen (z. B. Monatsname statt Zahl).</a:t>
            </a: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Skalierung von Profilbildern auf 800x800 Pixel</a:t>
            </a: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Sternzeichenbild (100x100 Pixel) erscheint immer oben rechts </a:t>
            </a:r>
          </a:p>
          <a:p>
            <a:pPr marL="6012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2800" dirty="0">
                <a:solidFill>
                  <a:schemeClr val="bg1"/>
                </a:solidFill>
              </a:rPr>
              <a:t> Verwendung von </a:t>
            </a:r>
            <a:r>
              <a:rPr lang="de-DE" sz="2800" dirty="0" err="1">
                <a:solidFill>
                  <a:schemeClr val="bg1"/>
                </a:solidFill>
              </a:rPr>
              <a:t>NumPy</a:t>
            </a:r>
            <a:r>
              <a:rPr lang="de-DE" sz="2800" dirty="0">
                <a:solidFill>
                  <a:schemeClr val="bg1"/>
                </a:solidFill>
              </a:rPr>
              <a:t>-Arrays und Pillow/PIL zum Bearbeiten von Bildern.</a:t>
            </a:r>
          </a:p>
        </p:txBody>
      </p:sp>
    </p:spTree>
    <p:extLst>
      <p:ext uri="{BB962C8B-B14F-4D97-AF65-F5344CB8AC3E}">
        <p14:creationId xmlns:p14="http://schemas.microsoft.com/office/powerpoint/2010/main" val="3267812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83253AA4-CC96-3E28-6ACA-446F42373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9753599"/>
          </a:xfrm>
          <a:prstGeom prst="rect">
            <a:avLst/>
          </a:prstGeom>
        </p:spPr>
      </p:pic>
      <p:sp>
        <p:nvSpPr>
          <p:cNvPr id="5" name="Untertitel 2">
            <a:extLst>
              <a:ext uri="{FF2B5EF4-FFF2-40B4-BE49-F238E27FC236}">
                <a16:creationId xmlns:a16="http://schemas.microsoft.com/office/drawing/2014/main" id="{143906C5-BC57-6656-DAAE-226134E8978E}"/>
              </a:ext>
            </a:extLst>
          </p:cNvPr>
          <p:cNvSpPr txBox="1">
            <a:spLocks/>
          </p:cNvSpPr>
          <p:nvPr/>
        </p:nvSpPr>
        <p:spPr>
          <a:xfrm>
            <a:off x="0" y="1063524"/>
            <a:ext cx="14630400" cy="238681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</a:p>
          <a:p>
            <a:pPr marL="0" indent="0" algn="ctr">
              <a:buNone/>
            </a:pPr>
            <a:endParaRPr lang="de-DE" sz="2400" b="1" dirty="0">
              <a:solidFill>
                <a:schemeClr val="bg1"/>
              </a:solidFill>
              <a:latin typeface="Aptos-Bold"/>
            </a:endParaRPr>
          </a:p>
          <a:p>
            <a:pPr marL="0" indent="0" algn="ctr">
              <a:buNone/>
            </a:pPr>
            <a:r>
              <a:rPr lang="de-DE" sz="3840" b="1" dirty="0">
                <a:solidFill>
                  <a:schemeClr val="bg1"/>
                </a:solidFill>
                <a:latin typeface="Aptos-Bold"/>
              </a:rPr>
              <a:t>Unser Projektplan</a:t>
            </a:r>
            <a:endParaRPr lang="de-DE" sz="3840" dirty="0">
              <a:solidFill>
                <a:schemeClr val="bg1"/>
              </a:solidFill>
            </a:endParaRPr>
          </a:p>
        </p:txBody>
      </p:sp>
      <p:graphicFrame>
        <p:nvGraphicFramePr>
          <p:cNvPr id="8" name="Objekt 7">
            <a:extLst>
              <a:ext uri="{FF2B5EF4-FFF2-40B4-BE49-F238E27FC236}">
                <a16:creationId xmlns:a16="http://schemas.microsoft.com/office/drawing/2014/main" id="{BEF8017C-F4DB-895A-D20A-D4B3433462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5297483"/>
              </p:ext>
            </p:extLst>
          </p:nvPr>
        </p:nvGraphicFramePr>
        <p:xfrm>
          <a:off x="6004560" y="6096001"/>
          <a:ext cx="2066926" cy="6210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3" imgW="1722049" imgH="517956" progId="Package">
                  <p:embed/>
                </p:oleObj>
              </mc:Choice>
              <mc:Fallback>
                <p:oleObj name="Objekt-Manager-Shellobjekt" showAsIcon="1" r:id="rId3" imgW="1722049" imgH="51795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04560" y="6096001"/>
                        <a:ext cx="2066926" cy="6210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kt 10">
            <a:extLst>
              <a:ext uri="{FF2B5EF4-FFF2-40B4-BE49-F238E27FC236}">
                <a16:creationId xmlns:a16="http://schemas.microsoft.com/office/drawing/2014/main" id="{28B7C6F6-E120-05A9-F0FC-52EA61BEFF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5381686"/>
              </p:ext>
            </p:extLst>
          </p:nvPr>
        </p:nvGraphicFramePr>
        <p:xfrm>
          <a:off x="6225541" y="6316981"/>
          <a:ext cx="2449830" cy="6210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kt-Manager-Shellobjekt" showAsIcon="1" r:id="rId5" imgW="2042302" imgH="517956" progId="Package">
                  <p:embed/>
                </p:oleObj>
              </mc:Choice>
              <mc:Fallback>
                <p:oleObj name="Objekt-Manager-Shellobjekt" showAsIcon="1" r:id="rId5" imgW="2042302" imgH="51795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25541" y="6316981"/>
                        <a:ext cx="2449830" cy="6210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Grafik 12">
            <a:extLst>
              <a:ext uri="{FF2B5EF4-FFF2-40B4-BE49-F238E27FC236}">
                <a16:creationId xmlns:a16="http://schemas.microsoft.com/office/drawing/2014/main" id="{F105F4D5-5513-74CB-3FA4-DE6DFA9933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394" y="3433422"/>
            <a:ext cx="11039615" cy="53393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42047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tern, Raum, Konstellation, Galaxie enthält.&#10;&#10;Automatisch generierte Beschreibung">
            <a:extLst>
              <a:ext uri="{FF2B5EF4-FFF2-40B4-BE49-F238E27FC236}">
                <a16:creationId xmlns:a16="http://schemas.microsoft.com/office/drawing/2014/main" id="{A844AD78-3495-D297-FF9F-28CA7310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9890975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673FC9F4-70B2-3818-AB17-74C223DF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003" y="618516"/>
            <a:ext cx="10972800" cy="1986914"/>
          </a:xfrm>
        </p:spPr>
        <p:txBody>
          <a:bodyPr>
            <a:normAutofit/>
          </a:bodyPr>
          <a:lstStyle/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BBA0331-CED2-9EC4-4459-5E214E3139DE}"/>
              </a:ext>
            </a:extLst>
          </p:cNvPr>
          <p:cNvSpPr txBox="1"/>
          <p:nvPr/>
        </p:nvSpPr>
        <p:spPr>
          <a:xfrm>
            <a:off x="940003" y="1521821"/>
            <a:ext cx="12750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3600" dirty="0">
                <a:solidFill>
                  <a:schemeClr val="bg1"/>
                </a:solidFill>
                <a:latin typeface="+mj-lt"/>
              </a:rPr>
              <a:t>Projektumsetzung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C6972E5-7E0C-9A29-0F9F-2830A2C0556F}"/>
              </a:ext>
            </a:extLst>
          </p:cNvPr>
          <p:cNvSpPr txBox="1"/>
          <p:nvPr/>
        </p:nvSpPr>
        <p:spPr>
          <a:xfrm>
            <a:off x="940003" y="2461979"/>
            <a:ext cx="1275039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de-DE" sz="2800" dirty="0">
                <a:solidFill>
                  <a:schemeClr val="bg1"/>
                </a:solidFill>
              </a:rPr>
              <a:t>Zunächst wurde unser Plan parallel abgearbeitet.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de-DE" sz="2800" dirty="0">
                <a:solidFill>
                  <a:schemeClr val="bg1"/>
                </a:solidFill>
              </a:rPr>
              <a:t>Markus entwickelte den Code und Karl-Friedrich bearbeitete die Grafiken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de-DE" sz="2800" dirty="0">
                <a:solidFill>
                  <a:schemeClr val="bg1"/>
                </a:solidFill>
              </a:rPr>
              <a:t>Nebenbei wurde dann auch mit der </a:t>
            </a:r>
            <a:r>
              <a:rPr lang="de-DE" sz="2800" dirty="0" err="1">
                <a:solidFill>
                  <a:schemeClr val="bg1"/>
                </a:solidFill>
              </a:rPr>
              <a:t>Powerpointdatei</a:t>
            </a:r>
            <a:r>
              <a:rPr lang="de-DE" sz="2800" dirty="0">
                <a:solidFill>
                  <a:schemeClr val="bg1"/>
                </a:solidFill>
              </a:rPr>
              <a:t> angefangen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de-DE" sz="2800" dirty="0">
                <a:solidFill>
                  <a:schemeClr val="bg1"/>
                </a:solidFill>
              </a:rPr>
              <a:t>Als das Grundgerüst stand, wurden die Feinheiten ausgearbeitet.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de-DE" sz="2800" dirty="0">
                <a:solidFill>
                  <a:schemeClr val="bg1"/>
                </a:solidFill>
              </a:rPr>
              <a:t>Um die Eingabefehler nicht zuzulassen, haben wir die Datumseingabe mit Dropdownmenüs realisiert.</a:t>
            </a:r>
          </a:p>
        </p:txBody>
      </p:sp>
    </p:spTree>
    <p:extLst>
      <p:ext uri="{BB962C8B-B14F-4D97-AF65-F5344CB8AC3E}">
        <p14:creationId xmlns:p14="http://schemas.microsoft.com/office/powerpoint/2010/main" val="3412402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tern, Raum, Konstellation, Galaxie enthält.&#10;&#10;Automatisch generierte Beschreibung">
            <a:extLst>
              <a:ext uri="{FF2B5EF4-FFF2-40B4-BE49-F238E27FC236}">
                <a16:creationId xmlns:a16="http://schemas.microsoft.com/office/drawing/2014/main" id="{A844AD78-3495-D297-FF9F-28CA73102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9890975"/>
          </a:xfrm>
          <a:prstGeom prst="rect">
            <a:avLst/>
          </a:prstGeom>
        </p:spPr>
      </p:pic>
      <p:sp>
        <p:nvSpPr>
          <p:cNvPr id="3" name="Untertitel 2">
            <a:extLst>
              <a:ext uri="{FF2B5EF4-FFF2-40B4-BE49-F238E27FC236}">
                <a16:creationId xmlns:a16="http://schemas.microsoft.com/office/drawing/2014/main" id="{673FC9F4-70B2-3818-AB17-74C223DF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003" y="618516"/>
            <a:ext cx="10972800" cy="1986914"/>
          </a:xfrm>
        </p:spPr>
        <p:txBody>
          <a:bodyPr>
            <a:normAutofit/>
          </a:bodyPr>
          <a:lstStyle/>
          <a:p>
            <a:r>
              <a:rPr lang="de-DE" sz="4800" b="1" dirty="0">
                <a:solidFill>
                  <a:schemeClr val="bg1"/>
                </a:solidFill>
                <a:latin typeface="Aptos-Bold"/>
              </a:rPr>
              <a:t>Sternzeichen Profilbild Generator</a:t>
            </a:r>
            <a:endParaRPr lang="de-DE" sz="4800" dirty="0">
              <a:solidFill>
                <a:schemeClr val="bg1"/>
              </a:solidFill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C6972E5-7E0C-9A29-0F9F-2830A2C0556F}"/>
              </a:ext>
            </a:extLst>
          </p:cNvPr>
          <p:cNvSpPr txBox="1"/>
          <p:nvPr/>
        </p:nvSpPr>
        <p:spPr>
          <a:xfrm>
            <a:off x="940003" y="2461979"/>
            <a:ext cx="12750394" cy="2927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5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4000" dirty="0">
                <a:solidFill>
                  <a:schemeClr val="bg1"/>
                </a:solidFill>
              </a:rPr>
              <a:t>Jetzt haben wir genug geredet.</a:t>
            </a:r>
            <a:br>
              <a:rPr lang="de-DE" sz="4000" dirty="0">
                <a:solidFill>
                  <a:schemeClr val="bg1"/>
                </a:solidFill>
              </a:rPr>
            </a:br>
            <a:r>
              <a:rPr lang="de-DE" sz="4000" dirty="0">
                <a:solidFill>
                  <a:schemeClr val="bg1"/>
                </a:solidFill>
              </a:rPr>
              <a:t>Was jetzt folgt ist die Vorstellung des fertigen Programms.</a:t>
            </a:r>
          </a:p>
        </p:txBody>
      </p:sp>
    </p:spTree>
    <p:extLst>
      <p:ext uri="{BB962C8B-B14F-4D97-AF65-F5344CB8AC3E}">
        <p14:creationId xmlns:p14="http://schemas.microsoft.com/office/powerpoint/2010/main" val="509544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199</Words>
  <Application>Microsoft Office PowerPoint</Application>
  <PresentationFormat>Benutzerdefiniert</PresentationFormat>
  <Paragraphs>29</Paragraphs>
  <Slides>6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Aptos-Bold</vt:lpstr>
      <vt:lpstr>Arial</vt:lpstr>
      <vt:lpstr>Office</vt:lpstr>
      <vt:lpstr>Objekt-Manager-Shellobjekt</vt:lpstr>
      <vt:lpstr>Sternzeichen</vt:lpstr>
      <vt:lpstr>Sternzeichen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Karl-Friedrich Theis</dc:creator>
  <cp:lastModifiedBy>Karl-Friedrich Theis</cp:lastModifiedBy>
  <cp:revision>6</cp:revision>
  <dcterms:created xsi:type="dcterms:W3CDTF">2024-06-03T13:02:57Z</dcterms:created>
  <dcterms:modified xsi:type="dcterms:W3CDTF">2024-06-05T08:57:31Z</dcterms:modified>
</cp:coreProperties>
</file>

<file path=docProps/thumbnail.jpeg>
</file>